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3" r:id="rId5"/>
    <p:sldId id="257" r:id="rId6"/>
    <p:sldId id="258" r:id="rId7"/>
    <p:sldId id="33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264C9-D6AB-4167-ACA7-F66FDD4AF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4F5CA2-7260-4401-9C2A-CFE1B1C97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B348B-FBF2-4567-A445-BBE0E2E5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C651B-013A-4818-BCEF-1EE57EE1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E7295-B68E-4C3F-960A-9B8E7F8F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386A6-B7FC-42EF-8539-83C21A94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8504C2-FBF1-436F-8B76-702EE3412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F0B49-151B-4B86-A217-09AB5783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BA563-3FC0-4C8D-855D-2A7134D3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9F996E-F48B-448A-AE62-6DACBE04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39F26C-7940-4F67-AF93-1F9F2663E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CF7DBA-7BC6-4DA2-BB00-0B314AEDD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49075-134E-46AD-B112-C6A8FD6D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BEA0E-331E-4E6F-8FA6-4EC4D4E6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2A92DD-91A0-4FBD-8302-637B0E17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9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80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8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126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59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26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9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17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0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2A604-BDB7-43F8-A637-E357BBFE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68C0B-6C23-4415-969C-29ABB0AA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17F0F-2E7D-40FD-949B-A6F31924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B6E25-6D87-4E24-BBAA-10755EB9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99B77-EEC2-441C-92FB-ECDB58E7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27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92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66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3B017-60AB-471F-AFC5-1F2DE9DF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5AB88-CED2-4A14-B5D1-0037C3D8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EF0E7-2452-44C0-BE24-8F0676E3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2E1A1-89E0-46E9-9831-608D39E0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252D4-B912-4C68-8B0D-A5F39948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8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3B17C-65F7-43CB-892D-312AA877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3B797-1395-4427-9961-F3ECE0D5C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18A45E-75A1-48FF-8826-CDBB8CFC0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147351-AACB-41FA-AD6F-B2A62F31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DEF014-A4EB-414C-A9A5-D0818C5A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870494-FDDB-4EA4-A684-426D6B42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CFE68-493E-403A-8242-F962655E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C82CF8-5FC5-4A23-9FF1-92C8677CE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D702DE-9C15-4FD0-8910-22EC6FDC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EC0536-1EDC-47BC-A803-81FB8F04B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F9771C-9464-4CA4-8F13-18795318D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B4B2F0-CB29-4BBC-863A-812127FE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164F5A-0619-4D22-944C-5AAE1B49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92AEB3-615E-410A-A9C9-E01671CE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1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96BF2-D5D9-4645-885F-B1394ADD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120CF2-4140-48A5-BB4C-7383043A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F69FC7-D336-4A47-AECA-80EA7E1D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43832F-A391-4DCF-B118-49FA1DEB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0BB9EA-8F41-4C7F-8523-BDD29F1A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E5B8A7-5507-4E2E-8B02-420AFC05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12D9C1-7C6D-4A42-A407-E8E3A226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7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5272F-3407-400E-B806-0424BEA3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3112F-4066-466D-9A90-20DAADA6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E6832-8EE8-4555-A24D-F45023DEB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B50CD-8EAC-4E77-8B55-60FC9AD9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4FAB2-A5EA-4759-8055-025CF97C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D45A7-1A6C-4EAB-A60F-E4950965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35BB8-12E4-4584-8E0E-D1B59D82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EAC5D8-C3DF-4636-87DE-5EF0EAFC1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B6B03-531D-4CB1-B691-CAFC68E1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2F093E-CD59-4DC4-8682-B70A9F46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BE75E7-DB24-4312-A9E6-89BD880F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EB6C56-A2E3-4A0D-8D7E-6CF6146D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0B43F-0D07-44E9-A894-66DB948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6DE4AE-7153-4BF1-90DC-6D0B351B1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855E1-4467-453B-9B2B-CA5038141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AA34-60FF-461D-974B-7BD5A296841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D007-C147-4427-B7A8-2F983297C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0427DF-4DD2-4056-B66C-DDA0FB126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D748-0AF2-48AA-A7F7-836F50CEC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E9C8-08AE-41C6-BDF4-B89543268FF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6235-8124-438D-8EC6-021F9C9363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40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 rot="5400000">
            <a:off x="2735365" y="-2604388"/>
            <a:ext cx="6722317" cy="12064448"/>
          </a:xfrm>
          <a:prstGeom prst="rect">
            <a:avLst/>
          </a:prstGeom>
          <a:noFill/>
          <a:ln w="127000">
            <a:solidFill>
              <a:srgbClr val="00964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177802" y="139700"/>
            <a:ext cx="1184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МИНИСТЕРСТВО ЗДРАВООХРАНЕНИЯ СВЕРДЛОВСКОЙ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Рисунок 5" descr="IQNet cert mark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88" y="524596"/>
            <a:ext cx="466725" cy="47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мк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80049" y="604606"/>
            <a:ext cx="593091" cy="329565"/>
          </a:xfrm>
          <a:prstGeom prst="rect">
            <a:avLst/>
          </a:prstGeom>
        </p:spPr>
      </p:pic>
      <p:pic>
        <p:nvPicPr>
          <p:cNvPr id="8" name="Рисунок 7" descr="Всероссийский реестр Книга почет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3163" y="552508"/>
            <a:ext cx="463551" cy="420370"/>
          </a:xfrm>
          <a:prstGeom prst="rect">
            <a:avLst/>
          </a:prstGeom>
        </p:spPr>
      </p:pic>
      <p:pic>
        <p:nvPicPr>
          <p:cNvPr id="9" name="Picture 2" descr="Z:\1-ОБЩАЯ\Эмблемы\Награды\Премия Правительства РФ в области качества 20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61" y="489012"/>
            <a:ext cx="447675" cy="525145"/>
          </a:xfrm>
          <a:prstGeom prst="rect">
            <a:avLst/>
          </a:prstGeom>
          <a:noFill/>
        </p:spPr>
      </p:pic>
      <p:pic>
        <p:nvPicPr>
          <p:cNvPr id="10" name="Picture 3" descr="Z:\1-ОБЩАЯ\Эмблемы\Награды\Премия Правительства РФ в области качества 2010 - копия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07" y="485833"/>
            <a:ext cx="468631" cy="549910"/>
          </a:xfrm>
          <a:prstGeom prst="rect">
            <a:avLst/>
          </a:prstGeom>
          <a:noFill/>
        </p:spPr>
      </p:pic>
      <p:pic>
        <p:nvPicPr>
          <p:cNvPr id="11" name="Рисунок 10" descr="9001_rus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81" y="524596"/>
            <a:ext cx="467995" cy="4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ЛОГОТИП_НЗК_НОМЕРНОЙ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89008"/>
            <a:ext cx="467360" cy="54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BZ_VEBLIDER15_vik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2" y="501073"/>
            <a:ext cx="583565" cy="533400"/>
          </a:xfrm>
          <a:prstGeom prst="rect">
            <a:avLst/>
          </a:prstGeom>
          <a:noFill/>
        </p:spPr>
      </p:pic>
      <p:pic>
        <p:nvPicPr>
          <p:cNvPr id="14" name="Рисунок 13" descr="100 лучших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8921751" y="536661"/>
            <a:ext cx="467360" cy="467995"/>
          </a:xfrm>
          <a:prstGeom prst="rect">
            <a:avLst/>
          </a:prstGeom>
        </p:spPr>
      </p:pic>
      <p:pic>
        <p:nvPicPr>
          <p:cNvPr id="15" name="Picture 2" descr="Z:\1-ОБЩАЯ\Эмблемы\Награды\Национальный реестр 201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31" y="536633"/>
            <a:ext cx="550545" cy="486410"/>
          </a:xfrm>
          <a:prstGeom prst="rect">
            <a:avLst/>
          </a:prstGeom>
          <a:noFill/>
        </p:spPr>
      </p:pic>
      <p:pic>
        <p:nvPicPr>
          <p:cNvPr id="16" name="Рисунок 15" descr="C:\Users\Serverik\Desktop\LOGO-EOQ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94" y="571558"/>
            <a:ext cx="804545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ksovok.com/images/znak_sm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33" y="542376"/>
            <a:ext cx="473711" cy="4616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177800" y="1115144"/>
            <a:ext cx="1184909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6350" marR="163195" lvl="0" indent="-6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ГОСУДАРСТВЕННОЕ БЮДЖЕТНОЕ ПРОФЕССИОНАЛЬНОЕ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350" marR="163195" lvl="0" indent="-6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ОБРАЗОВАТЕЛЬНОЕ УЧРЕЖДЕНИЕ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350" marR="162560" lvl="0" indent="-6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«СВЕРДЛОВСКИЙ ОБЛАСТНОЙ МЕДИЦИНСКИЙ КОЛЛЕДЖ»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350" marR="162560" lvl="0" indent="-6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(ГБПОУ «СОМК»)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ЛАУРЕАТ ПРЕМИИ ПРАВИТЕЛЬСТВА РОССИЙСКОЙ ФЕДЕРАЦИИ В ОБЛАСТИ КАЧЕСТВА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Двойная волна 19"/>
          <p:cNvSpPr/>
          <p:nvPr/>
        </p:nvSpPr>
        <p:spPr>
          <a:xfrm>
            <a:off x="133987" y="4889500"/>
            <a:ext cx="11929428" cy="1828800"/>
          </a:xfrm>
          <a:prstGeom prst="doubleWav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8273" y="2564748"/>
            <a:ext cx="11885613" cy="2721033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Новоуральский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филиал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образовательного учреждения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«Свердловский областной медицинский колледж»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8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 rot="5400000">
            <a:off x="2735365" y="-2604388"/>
            <a:ext cx="6722317" cy="12064448"/>
          </a:xfrm>
          <a:prstGeom prst="rect">
            <a:avLst/>
          </a:prstGeom>
          <a:noFill/>
          <a:ln w="127000">
            <a:solidFill>
              <a:srgbClr val="00964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войная волна 19"/>
          <p:cNvSpPr/>
          <p:nvPr/>
        </p:nvSpPr>
        <p:spPr>
          <a:xfrm>
            <a:off x="133987" y="5148285"/>
            <a:ext cx="11929428" cy="1828800"/>
          </a:xfrm>
          <a:prstGeom prst="doubleWav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" y="181824"/>
            <a:ext cx="963411" cy="96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3298" y="241693"/>
            <a:ext cx="10350947" cy="523220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Характеристика образовательного учреждения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280" y="1204107"/>
            <a:ext cx="110741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083BA-B959-F477-44E1-E326188CA016}"/>
              </a:ext>
            </a:extLst>
          </p:cNvPr>
          <p:cNvSpPr txBox="1"/>
          <p:nvPr/>
        </p:nvSpPr>
        <p:spPr>
          <a:xfrm>
            <a:off x="851026" y="1145234"/>
            <a:ext cx="10873211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Структурное подразделение ГБПОУ «СОМК», реализующее программу профессиональной подготовки специалистов среднего звена: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специальности Сестринское дело, (квалификация Медицинская сестра/Медицинский брат) базового уровня  по двум формам обучения - очной и очно-заочной, срок обучения 2г10 месяцев)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специальности Лечебное дело ( под лицензией ГБПОУ «СОМ Министерства общего и профессионального образования Свердловской области, серия 66ЛО1 № 0004884, регистрационный №  18456 от 29.03.2016 года по стандартному учебному плану»)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(квалификация Фельдшер)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для лиц, получающих второе среднее медицинское образование по специальности  на базе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Новоуральского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филиала из числа сотрудников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ФГБУЗ ЦМСЧ № 31 ФМБА России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других медицинских организаций области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 также дополнительные образовательные программы :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Основы гигиенического массажа, Обучение навыкам оказания первой помощи, Обучение по уходу за пациентом.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 rot="5400000">
            <a:off x="2735365" y="-2604388"/>
            <a:ext cx="6722317" cy="12064448"/>
          </a:xfrm>
          <a:prstGeom prst="rect">
            <a:avLst/>
          </a:prstGeom>
          <a:noFill/>
          <a:ln w="127000">
            <a:solidFill>
              <a:srgbClr val="00964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войная волна 19"/>
          <p:cNvSpPr/>
          <p:nvPr/>
        </p:nvSpPr>
        <p:spPr>
          <a:xfrm>
            <a:off x="133987" y="5148285"/>
            <a:ext cx="11929428" cy="1828800"/>
          </a:xfrm>
          <a:prstGeom prst="doubleWav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158023"/>
            <a:ext cx="963411" cy="96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7560" y="241691"/>
            <a:ext cx="10350947" cy="830997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Социальное партнерство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площадки, на которых ведется подготовка специалистов)</a:t>
            </a:r>
          </a:p>
        </p:txBody>
      </p:sp>
      <p:pic>
        <p:nvPicPr>
          <p:cNvPr id="1026" name="Picture 2" descr="https://ds05.infourok.ru/uploads/ex/11a9/0003bb28-5feaab11/hello_html_32548f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22" y="4216202"/>
            <a:ext cx="1205583" cy="7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2185" y="2346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621" y="5065202"/>
            <a:ext cx="17942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ГАПОУ СО «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Новоуральский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технологический колледж»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9"/>
          <a:stretch/>
        </p:blipFill>
        <p:spPr>
          <a:xfrm>
            <a:off x="3645281" y="927269"/>
            <a:ext cx="4481187" cy="30691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0" y="1516035"/>
            <a:ext cx="1257300" cy="1876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233" y="3543555"/>
            <a:ext cx="1794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ФГБУЗ ЦМСЧ №31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ФМБА России</a:t>
            </a:r>
          </a:p>
        </p:txBody>
      </p:sp>
      <p:pic>
        <p:nvPicPr>
          <p:cNvPr id="1028" name="Picture 4" descr="Ð¡Ð¿Ð¾ÑÑÐ¸Ð²Ð½ÑÐ¹ ÐºÐ»ÑÐ± Â«ÐÐµÐ´ÑÂ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91" y="3958689"/>
            <a:ext cx="1189297" cy="11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8466" y="5119243"/>
            <a:ext cx="1794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«Спортивный клуб «КЕДР»</a:t>
            </a:r>
          </a:p>
        </p:txBody>
      </p:sp>
      <p:pic>
        <p:nvPicPr>
          <p:cNvPr id="1030" name="Picture 6" descr="ÐÐ»Ð°Ð²Ð½Ð°Ñ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07" y="1280673"/>
            <a:ext cx="881775" cy="14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49060" y="2946054"/>
            <a:ext cx="17942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Администрация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Новоуральского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1032" name="Picture 8" descr="ÐÐµÑÑ-ÐÐµÐ¹Ð²Ð¸Ð½ÑÐºÐ°Ñ Ð³Ð¾ÑÐ¾Ð´ÑÐºÐ°Ñ Ð¿Ð¾Ð»Ð¸ÐºÐ»Ð¸Ð½Ð¸Ðº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99" y="1541887"/>
            <a:ext cx="2398723" cy="4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891064" y="2149013"/>
            <a:ext cx="17942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ГБУЗ СО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«Верх-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Нейвинская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городская поликлиника»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9575" y="4311108"/>
            <a:ext cx="2477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88B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ГБУЗ Свердловской области "Невьянская Центральная районная больница"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80997" y="5127242"/>
            <a:ext cx="1794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ГБУЗ СО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«Невьянская ЦРБ»</a:t>
            </a:r>
          </a:p>
        </p:txBody>
      </p:sp>
      <p:pic>
        <p:nvPicPr>
          <p:cNvPr id="21" name="Рисунок 20" descr="http://www.xn--31-glcu2e0b.xn--p1ai/images/logo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74" y="1675760"/>
            <a:ext cx="9239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953002" y="2772930"/>
            <a:ext cx="1520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ФГБУЗ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ЦГиЭ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№31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ФМБА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5799" y="4071960"/>
            <a:ext cx="1200150" cy="10763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27257" y="5289616"/>
            <a:ext cx="1794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«ТСБ»</a:t>
            </a:r>
          </a:p>
        </p:txBody>
      </p:sp>
      <p:pic>
        <p:nvPicPr>
          <p:cNvPr id="16" name="Picture 4" descr="https://i.mycdn.me/i?r=AyH4iRPQ2q0otWIFepML2LxRes4UIibow5Jq_OBFFMEYk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65" y="4047621"/>
            <a:ext cx="1502751" cy="112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02936" y="5185691"/>
            <a:ext cx="1794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МАОУ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«СОШ №48»</a:t>
            </a:r>
          </a:p>
        </p:txBody>
      </p:sp>
    </p:spTree>
    <p:extLst>
      <p:ext uri="{BB962C8B-B14F-4D97-AF65-F5344CB8AC3E}">
        <p14:creationId xmlns:p14="http://schemas.microsoft.com/office/powerpoint/2010/main" val="214941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142D705-44CA-43B8-9285-3279624F1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200172"/>
              </p:ext>
            </p:extLst>
          </p:nvPr>
        </p:nvGraphicFramePr>
        <p:xfrm>
          <a:off x="-155448" y="0"/>
          <a:ext cx="12347447" cy="6976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832">
                  <a:extLst>
                    <a:ext uri="{9D8B030D-6E8A-4147-A177-3AD203B41FA5}">
                      <a16:colId xmlns:a16="http://schemas.microsoft.com/office/drawing/2014/main" val="3645085023"/>
                    </a:ext>
                  </a:extLst>
                </a:gridCol>
                <a:gridCol w="3827846">
                  <a:extLst>
                    <a:ext uri="{9D8B030D-6E8A-4147-A177-3AD203B41FA5}">
                      <a16:colId xmlns:a16="http://schemas.microsoft.com/office/drawing/2014/main" val="2887775840"/>
                    </a:ext>
                  </a:extLst>
                </a:gridCol>
                <a:gridCol w="1998801">
                  <a:extLst>
                    <a:ext uri="{9D8B030D-6E8A-4147-A177-3AD203B41FA5}">
                      <a16:colId xmlns:a16="http://schemas.microsoft.com/office/drawing/2014/main" val="809304356"/>
                    </a:ext>
                  </a:extLst>
                </a:gridCol>
                <a:gridCol w="1998801">
                  <a:extLst>
                    <a:ext uri="{9D8B030D-6E8A-4147-A177-3AD203B41FA5}">
                      <a16:colId xmlns:a16="http://schemas.microsoft.com/office/drawing/2014/main" val="792404236"/>
                    </a:ext>
                  </a:extLst>
                </a:gridCol>
                <a:gridCol w="1698806">
                  <a:extLst>
                    <a:ext uri="{9D8B030D-6E8A-4147-A177-3AD203B41FA5}">
                      <a16:colId xmlns:a16="http://schemas.microsoft.com/office/drawing/2014/main" val="2491370288"/>
                    </a:ext>
                  </a:extLst>
                </a:gridCol>
                <a:gridCol w="1881361">
                  <a:extLst>
                    <a:ext uri="{9D8B030D-6E8A-4147-A177-3AD203B41FA5}">
                      <a16:colId xmlns:a16="http://schemas.microsoft.com/office/drawing/2014/main" val="3706332608"/>
                    </a:ext>
                  </a:extLst>
                </a:gridCol>
              </a:tblGrid>
              <a:tr h="3687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КЦП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731310"/>
                  </a:ext>
                </a:extLst>
              </a:tr>
              <a:tr h="737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41906"/>
                  </a:ext>
                </a:extLst>
              </a:tr>
              <a:tr h="2654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34.02.01 Сестринское дело на базе основного общего образования с выдачей диплома о базовой подготовки.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Форма обучения очная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Обучение 1 курса на базе СОШ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г.Новоуральска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816168"/>
                  </a:ext>
                </a:extLst>
              </a:tr>
              <a:tr h="3097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34.02.01 Сестринское дело на базе среднего общего образования с выдачей диплома о базовой подготовки.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Форма обучения очно-заочная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6393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7452F7-68A4-4E16-B03A-E2D3F470EE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703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736">
                  <a:extLst>
                    <a:ext uri="{9D8B030D-6E8A-4147-A177-3AD203B41FA5}">
                      <a16:colId xmlns:a16="http://schemas.microsoft.com/office/drawing/2014/main" val="3187678648"/>
                    </a:ext>
                  </a:extLst>
                </a:gridCol>
                <a:gridCol w="3118086">
                  <a:extLst>
                    <a:ext uri="{9D8B030D-6E8A-4147-A177-3AD203B41FA5}">
                      <a16:colId xmlns:a16="http://schemas.microsoft.com/office/drawing/2014/main" val="1255466610"/>
                    </a:ext>
                  </a:extLst>
                </a:gridCol>
                <a:gridCol w="821362">
                  <a:extLst>
                    <a:ext uri="{9D8B030D-6E8A-4147-A177-3AD203B41FA5}">
                      <a16:colId xmlns:a16="http://schemas.microsoft.com/office/drawing/2014/main" val="3430256044"/>
                    </a:ext>
                  </a:extLst>
                </a:gridCol>
                <a:gridCol w="1838130">
                  <a:extLst>
                    <a:ext uri="{9D8B030D-6E8A-4147-A177-3AD203B41FA5}">
                      <a16:colId xmlns:a16="http://schemas.microsoft.com/office/drawing/2014/main" val="735889864"/>
                    </a:ext>
                  </a:extLst>
                </a:gridCol>
                <a:gridCol w="2995127">
                  <a:extLst>
                    <a:ext uri="{9D8B030D-6E8A-4147-A177-3AD203B41FA5}">
                      <a16:colId xmlns:a16="http://schemas.microsoft.com/office/drawing/2014/main" val="2875656321"/>
                    </a:ext>
                  </a:extLst>
                </a:gridCol>
                <a:gridCol w="2273559">
                  <a:extLst>
                    <a:ext uri="{9D8B030D-6E8A-4147-A177-3AD203B41FA5}">
                      <a16:colId xmlns:a16="http://schemas.microsoft.com/office/drawing/2014/main" val="2015282266"/>
                    </a:ext>
                  </a:extLst>
                </a:gridCol>
              </a:tblGrid>
              <a:tr h="2151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 выполнения КЦП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extLst>
                  <a:ext uri="{0D108BD9-81ED-4DB2-BD59-A6C34878D82A}">
                    <a16:rowId xmlns:a16="http://schemas.microsoft.com/office/drawing/2014/main" val="255582551"/>
                  </a:ext>
                </a:extLst>
              </a:tr>
              <a:tr h="430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КЦП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КЦП на 11.08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85365"/>
                  </a:ext>
                </a:extLst>
              </a:tr>
              <a:tr h="4495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34.02.01 Сестринское дело на базе основного общего образования с выдачей диплома о базовой подготовки.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 очная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marL="0" lvl="0" indent="354013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Конкуренция со стороны других образовательных организаций в сфере среднего профессионального образования</a:t>
                      </a:r>
                    </a:p>
                    <a:p>
                      <a:pPr marL="0" lvl="0" indent="354013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НТИ НИЯУ МИФИ,</a:t>
                      </a:r>
                    </a:p>
                    <a:p>
                      <a:pPr marL="0" lvl="0" indent="354013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ГАПОУ СО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технологический колледж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новых специальности)</a:t>
                      </a:r>
                    </a:p>
                    <a:p>
                      <a:pPr marL="0" lvl="0" indent="354013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Демографический спад населения города.</a:t>
                      </a:r>
                    </a:p>
                    <a:p>
                      <a:pPr marL="0" lvl="0" indent="354013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трудности родителей абитуриентов.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Повысить уровень профориентации в образовательных учреждениях  НГО и близлежащих территорий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extLst>
                  <a:ext uri="{0D108BD9-81ED-4DB2-BD59-A6C34878D82A}">
                    <a16:rowId xmlns:a16="http://schemas.microsoft.com/office/drawing/2014/main" val="3214881694"/>
                  </a:ext>
                </a:extLst>
              </a:tr>
              <a:tr h="17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34.02.01 Сестринское дело на базе среднего общего образования с выдачей диплома о базовой подготовки.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 очно-заочная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 anchor="ctr"/>
                </a:tc>
                <a:extLst>
                  <a:ext uri="{0D108BD9-81ED-4DB2-BD59-A6C34878D82A}">
                    <a16:rowId xmlns:a16="http://schemas.microsoft.com/office/drawing/2014/main" val="137546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 rot="5400000">
            <a:off x="2735365" y="-2604388"/>
            <a:ext cx="6722317" cy="12064448"/>
          </a:xfrm>
          <a:prstGeom prst="rect">
            <a:avLst/>
          </a:prstGeom>
          <a:noFill/>
          <a:ln w="127000">
            <a:solidFill>
              <a:srgbClr val="00964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0768" y="2089008"/>
            <a:ext cx="6746063" cy="2308324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Благодарим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Администрацию НГО,  ГАПОУ СО «НТК», МУП «ТСБ», спортивный клуб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«Кедр» и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 социальных партнеров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эффективное взаимодействие,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доверие и поддержку!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2" y="4542048"/>
            <a:ext cx="1748479" cy="215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989">
            <a:off x="199413" y="279015"/>
            <a:ext cx="2890672" cy="197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89">
            <a:off x="9089235" y="261497"/>
            <a:ext cx="2890672" cy="198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0" y="4527004"/>
            <a:ext cx="1617093" cy="215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20" y="261497"/>
            <a:ext cx="2748579" cy="197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65" y="4734231"/>
            <a:ext cx="1697323" cy="194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66" y="4734231"/>
            <a:ext cx="1756369" cy="197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97" y="255825"/>
            <a:ext cx="2773859" cy="197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603">
            <a:off x="227964" y="2422569"/>
            <a:ext cx="2384621" cy="176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673">
            <a:off x="9615816" y="2422569"/>
            <a:ext cx="2384621" cy="178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1891" y="4752321"/>
            <a:ext cx="2146960" cy="173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8" y="4526125"/>
            <a:ext cx="2084909" cy="215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914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435</Words>
  <Application>Microsoft Office PowerPoint</Application>
  <PresentationFormat>Широкоэкранный</PresentationFormat>
  <Paragraphs>108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Director</cp:lastModifiedBy>
  <cp:revision>4</cp:revision>
  <dcterms:created xsi:type="dcterms:W3CDTF">2024-04-22T14:56:28Z</dcterms:created>
  <dcterms:modified xsi:type="dcterms:W3CDTF">2024-04-22T15:04:13Z</dcterms:modified>
</cp:coreProperties>
</file>